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1D9298-5326-7536-EA75-C53954C820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16AB55-81DD-5BC3-11E8-DADEB36C3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DD3E24-FA7C-DD36-1D04-CED4F1F15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1053E3-74FB-FC99-F1E1-276CAB944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0B2AAC-CB02-E622-19D2-EEFD386178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B946FF-0859-453E-DA47-C28C37C68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1ED4BC-A471-A59E-5742-7F2B511F05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23C224-372A-C389-8486-C1F35DD97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84</cp:revision>
  <dcterms:created xsi:type="dcterms:W3CDTF">2016-12-29T16:17:13Z</dcterms:created>
  <dcterms:modified xsi:type="dcterms:W3CDTF">2025-10-13T08:22:40Z</dcterms:modified>
</cp:coreProperties>
</file>