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7095A1-A009-03D2-9DCF-957AC9982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97BA9A-0981-7ED8-974D-783F469B0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AA78D-5D4C-C588-1AF8-4751C36A4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425898-57C9-97E5-D2DA-A688A7BB6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E806BF-0346-1D1E-A11C-4D1F734F7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02B60B-741F-745D-20A2-4B6596A1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6D9337-0FA4-79DA-879A-3DF2526F8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84</cp:revision>
  <dcterms:created xsi:type="dcterms:W3CDTF">2016-12-29T16:17:13Z</dcterms:created>
  <dcterms:modified xsi:type="dcterms:W3CDTF">2025-10-13T08:21:45Z</dcterms:modified>
</cp:coreProperties>
</file>