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10/13/2025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10/13/2025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10/13/2025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10/13/2025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10/13/2025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19DBBA10-0913-E1C6-E6C2-FA76D9D9DBC1}"/>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95</cp:revision>
  <dcterms:created xsi:type="dcterms:W3CDTF">2016-12-29T15:47:39Z</dcterms:created>
  <dcterms:modified xsi:type="dcterms:W3CDTF">2025-10-13T08:22:58Z</dcterms:modified>
</cp:coreProperties>
</file>