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4700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....</a:t>
            </a:r>
            <a:br>
              <a:rPr lang="en-US" sz="2800" b="1" dirty="0"/>
            </a:br>
            <a:r>
              <a:rPr lang="en-US" sz="2400" b="1" dirty="0"/>
              <a:t> Topic 	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49171"/>
            <a:ext cx="6400800" cy="3127829"/>
          </a:xfrm>
        </p:spPr>
        <p:txBody>
          <a:bodyPr>
            <a:normAutofit fontScale="92500"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0000 </a:t>
            </a:r>
            <a:r>
              <a:rPr lang="en-US" sz="20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EEFB31E-B187-0943-0702-135A79CD21D5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916BCE1-95E6-C29F-BE32-E0A4464A59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56" b="7222"/>
          <a:stretch/>
        </p:blipFill>
        <p:spPr>
          <a:xfrm>
            <a:off x="0" y="0"/>
            <a:ext cx="91440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D207F8E-2941-2CE7-118E-E235F7C9D17C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9070B423-C2E5-230E-0815-FBD4602BA8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56" b="7222"/>
          <a:stretch/>
        </p:blipFill>
        <p:spPr>
          <a:xfrm>
            <a:off x="0" y="0"/>
            <a:ext cx="91440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09BFDA6-D65B-EA30-40F4-DA945357FD39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2FA6E052-FD1D-665C-9DA5-67BBD6CA41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56" b="7222"/>
          <a:stretch/>
        </p:blipFill>
        <p:spPr>
          <a:xfrm>
            <a:off x="0" y="0"/>
            <a:ext cx="91440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2B4B6D8-066D-1E80-36AB-288928162EDD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1840CFF9-D0FF-462D-1405-23A8095175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56" b="7222"/>
          <a:stretch/>
        </p:blipFill>
        <p:spPr>
          <a:xfrm>
            <a:off x="0" y="0"/>
            <a:ext cx="91440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7E0758B-DB99-66CA-A489-9829AA12DF3E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E97B9624-8FF5-76C3-50E0-D8C5C5F782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56" b="7222"/>
          <a:stretch/>
        </p:blipFill>
        <p:spPr>
          <a:xfrm>
            <a:off x="0" y="0"/>
            <a:ext cx="91440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EEA6545-E42E-37AD-EBDE-980EF54DBC61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3BC616C1-AEB8-3268-F552-8FE2E744B4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56" b="7222"/>
          <a:stretch/>
        </p:blipFill>
        <p:spPr>
          <a:xfrm>
            <a:off x="0" y="0"/>
            <a:ext cx="91440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E96373D-A029-4927-0856-58FB5BCB4882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BD3995B9-386C-5B02-7F2A-C5230C580E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56" b="7222"/>
          <a:stretch/>
        </p:blipFill>
        <p:spPr>
          <a:xfrm>
            <a:off x="0" y="0"/>
            <a:ext cx="91440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352800" y="2690336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E6D6D99-3958-5075-B780-47D2AD7C4668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19F44895-EFAF-00D6-47E3-BCC62482FF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56" b="7222"/>
          <a:stretch/>
        </p:blipFill>
        <p:spPr>
          <a:xfrm>
            <a:off x="0" y="0"/>
            <a:ext cx="91440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257</Words>
  <Application>Microsoft Office PowerPoint</Application>
  <PresentationFormat>On-screen Show (4:3)</PresentationFormat>
  <Paragraphs>49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  Topic 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مقاله برتر گروه ....</dc:title>
  <dc:creator>martpc</dc:creator>
  <cp:lastModifiedBy>Admin</cp:lastModifiedBy>
  <cp:revision>29</cp:revision>
  <dcterms:created xsi:type="dcterms:W3CDTF">2016-12-29T16:17:13Z</dcterms:created>
  <dcterms:modified xsi:type="dcterms:W3CDTF">2024-09-25T06:55:47Z</dcterms:modified>
</cp:coreProperties>
</file>