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>
        <p:scale>
          <a:sx n="37" d="100"/>
          <a:sy n="37" d="100"/>
        </p:scale>
        <p:origin x="792" y="24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7630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چکیده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2725400"/>
            <a:ext cx="8703072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مقدمه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2725400"/>
            <a:ext cx="9116616" cy="66294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7750216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6121568" y="7964269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F6476A6D-A608-ADE7-5174-041539F97D8A}"/>
              </a:ext>
            </a:extLst>
          </p:cNvPr>
          <p:cNvSpPr/>
          <p:nvPr/>
        </p:nvSpPr>
        <p:spPr>
          <a:xfrm>
            <a:off x="3915586" y="3903133"/>
            <a:ext cx="15820213" cy="371686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28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28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28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 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346031" y="7764671"/>
            <a:ext cx="4775537" cy="9221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>
                <a:solidFill>
                  <a:schemeClr val="tx1"/>
                </a:solidFill>
                <a:cs typeface="B Titr" pitchFamily="2" charset="-78"/>
              </a:rPr>
              <a:t> </a:t>
            </a:r>
            <a:r>
              <a:rPr 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GEO08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16BCE1-95E6-C29F-BE32-E0A4464A59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02" b="9072"/>
          <a:stretch/>
        </p:blipFill>
        <p:spPr>
          <a:xfrm>
            <a:off x="0" y="0"/>
            <a:ext cx="22860000" cy="3716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</TotalTime>
  <Words>253</Words>
  <Application>Microsoft Office PowerPoint</Application>
  <PresentationFormat>Custom</PresentationFormat>
  <Paragraphs>32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martpc</dc:creator>
  <cp:lastModifiedBy>Admin</cp:lastModifiedBy>
  <cp:revision>45</cp:revision>
  <cp:lastPrinted>2024-06-02T08:28:02Z</cp:lastPrinted>
  <dcterms:created xsi:type="dcterms:W3CDTF">2016-12-29T15:47:39Z</dcterms:created>
  <dcterms:modified xsi:type="dcterms:W3CDTF">2024-09-25T06:53:43Z</dcterms:modified>
</cp:coreProperties>
</file>